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399288" cy="46799500"/>
  <p:notesSz cx="32229425" cy="46124813"/>
  <p:defaultTextStyle>
    <a:defPPr>
      <a:defRPr lang="de-DE"/>
    </a:defPPr>
    <a:lvl1pPr marL="0" algn="l" defTabSz="4561626" rtl="0" eaLnBrk="1" latinLnBrk="0" hangingPunct="1">
      <a:defRPr sz="9027" kern="1200">
        <a:solidFill>
          <a:schemeClr val="tx1"/>
        </a:solidFill>
        <a:latin typeface="+mn-lt"/>
        <a:ea typeface="+mn-ea"/>
        <a:cs typeface="+mn-cs"/>
      </a:defRPr>
    </a:lvl1pPr>
    <a:lvl2pPr marL="2280813" algn="l" defTabSz="4561626" rtl="0" eaLnBrk="1" latinLnBrk="0" hangingPunct="1">
      <a:defRPr sz="9027" kern="1200">
        <a:solidFill>
          <a:schemeClr val="tx1"/>
        </a:solidFill>
        <a:latin typeface="+mn-lt"/>
        <a:ea typeface="+mn-ea"/>
        <a:cs typeface="+mn-cs"/>
      </a:defRPr>
    </a:lvl2pPr>
    <a:lvl3pPr marL="4561626" algn="l" defTabSz="4561626" rtl="0" eaLnBrk="1" latinLnBrk="0" hangingPunct="1">
      <a:defRPr sz="9027" kern="1200">
        <a:solidFill>
          <a:schemeClr val="tx1"/>
        </a:solidFill>
        <a:latin typeface="+mn-lt"/>
        <a:ea typeface="+mn-ea"/>
        <a:cs typeface="+mn-cs"/>
      </a:defRPr>
    </a:lvl3pPr>
    <a:lvl4pPr marL="6842439" algn="l" defTabSz="4561626" rtl="0" eaLnBrk="1" latinLnBrk="0" hangingPunct="1">
      <a:defRPr sz="9027" kern="1200">
        <a:solidFill>
          <a:schemeClr val="tx1"/>
        </a:solidFill>
        <a:latin typeface="+mn-lt"/>
        <a:ea typeface="+mn-ea"/>
        <a:cs typeface="+mn-cs"/>
      </a:defRPr>
    </a:lvl4pPr>
    <a:lvl5pPr marL="9123252" algn="l" defTabSz="4561626" rtl="0" eaLnBrk="1" latinLnBrk="0" hangingPunct="1">
      <a:defRPr sz="9027" kern="1200">
        <a:solidFill>
          <a:schemeClr val="tx1"/>
        </a:solidFill>
        <a:latin typeface="+mn-lt"/>
        <a:ea typeface="+mn-ea"/>
        <a:cs typeface="+mn-cs"/>
      </a:defRPr>
    </a:lvl5pPr>
    <a:lvl6pPr marL="11404065" algn="l" defTabSz="4561626" rtl="0" eaLnBrk="1" latinLnBrk="0" hangingPunct="1">
      <a:defRPr sz="9027" kern="1200">
        <a:solidFill>
          <a:schemeClr val="tx1"/>
        </a:solidFill>
        <a:latin typeface="+mn-lt"/>
        <a:ea typeface="+mn-ea"/>
        <a:cs typeface="+mn-cs"/>
      </a:defRPr>
    </a:lvl6pPr>
    <a:lvl7pPr marL="13684878" algn="l" defTabSz="4561626" rtl="0" eaLnBrk="1" latinLnBrk="0" hangingPunct="1">
      <a:defRPr sz="9027" kern="1200">
        <a:solidFill>
          <a:schemeClr val="tx1"/>
        </a:solidFill>
        <a:latin typeface="+mn-lt"/>
        <a:ea typeface="+mn-ea"/>
        <a:cs typeface="+mn-cs"/>
      </a:defRPr>
    </a:lvl7pPr>
    <a:lvl8pPr marL="15965691" algn="l" defTabSz="4561626" rtl="0" eaLnBrk="1" latinLnBrk="0" hangingPunct="1">
      <a:defRPr sz="9027" kern="1200">
        <a:solidFill>
          <a:schemeClr val="tx1"/>
        </a:solidFill>
        <a:latin typeface="+mn-lt"/>
        <a:ea typeface="+mn-ea"/>
        <a:cs typeface="+mn-cs"/>
      </a:defRPr>
    </a:lvl8pPr>
    <a:lvl9pPr marL="18246505" algn="l" defTabSz="4561626" rtl="0" eaLnBrk="1" latinLnBrk="0" hangingPunct="1">
      <a:defRPr sz="90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0"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6187" autoAdjust="0"/>
  </p:normalViewPr>
  <p:slideViewPr>
    <p:cSldViewPr>
      <p:cViewPr varScale="1">
        <p:scale>
          <a:sx n="16" d="100"/>
          <a:sy n="16" d="100"/>
        </p:scale>
        <p:origin x="2898" y="156"/>
      </p:cViewPr>
      <p:guideLst>
        <p:guide orient="horz" pos="14740"/>
        <p:guide pos="10205"/>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429948" y="14538182"/>
            <a:ext cx="27539395" cy="10031560"/>
          </a:xfrm>
        </p:spPr>
        <p:txBody>
          <a:bodyPr/>
          <a:lstStyle/>
          <a:p>
            <a:r>
              <a:rPr lang="de-DE"/>
              <a:t>Titelmasterformat durch Klicken bearbeiten</a:t>
            </a:r>
          </a:p>
        </p:txBody>
      </p:sp>
      <p:sp>
        <p:nvSpPr>
          <p:cNvPr id="3" name="Untertitel 2"/>
          <p:cNvSpPr>
            <a:spLocks noGrp="1"/>
          </p:cNvSpPr>
          <p:nvPr>
            <p:ph type="subTitle" idx="1"/>
          </p:nvPr>
        </p:nvSpPr>
        <p:spPr>
          <a:xfrm>
            <a:off x="4859894" y="26519723"/>
            <a:ext cx="22679502" cy="11959872"/>
          </a:xfrm>
        </p:spPr>
        <p:txBody>
          <a:bodyPr/>
          <a:lstStyle>
            <a:lvl1pPr marL="0" indent="0" algn="ctr">
              <a:buNone/>
              <a:defRPr>
                <a:solidFill>
                  <a:schemeClr val="tx1">
                    <a:tint val="75000"/>
                  </a:schemeClr>
                </a:solidFill>
              </a:defRPr>
            </a:lvl1pPr>
            <a:lvl2pPr marL="1422468" indent="0" algn="ctr">
              <a:buNone/>
              <a:defRPr>
                <a:solidFill>
                  <a:schemeClr val="tx1">
                    <a:tint val="75000"/>
                  </a:schemeClr>
                </a:solidFill>
              </a:defRPr>
            </a:lvl2pPr>
            <a:lvl3pPr marL="2844935" indent="0" algn="ctr">
              <a:buNone/>
              <a:defRPr>
                <a:solidFill>
                  <a:schemeClr val="tx1">
                    <a:tint val="75000"/>
                  </a:schemeClr>
                </a:solidFill>
              </a:defRPr>
            </a:lvl3pPr>
            <a:lvl4pPr marL="4267403" indent="0" algn="ctr">
              <a:buNone/>
              <a:defRPr>
                <a:solidFill>
                  <a:schemeClr val="tx1">
                    <a:tint val="75000"/>
                  </a:schemeClr>
                </a:solidFill>
              </a:defRPr>
            </a:lvl4pPr>
            <a:lvl5pPr marL="5689870" indent="0" algn="ctr">
              <a:buNone/>
              <a:defRPr>
                <a:solidFill>
                  <a:schemeClr val="tx1">
                    <a:tint val="75000"/>
                  </a:schemeClr>
                </a:solidFill>
              </a:defRPr>
            </a:lvl5pPr>
            <a:lvl6pPr marL="7112338" indent="0" algn="ctr">
              <a:buNone/>
              <a:defRPr>
                <a:solidFill>
                  <a:schemeClr val="tx1">
                    <a:tint val="75000"/>
                  </a:schemeClr>
                </a:solidFill>
              </a:defRPr>
            </a:lvl6pPr>
            <a:lvl7pPr marL="8534805" indent="0" algn="ctr">
              <a:buNone/>
              <a:defRPr>
                <a:solidFill>
                  <a:schemeClr val="tx1">
                    <a:tint val="75000"/>
                  </a:schemeClr>
                </a:solidFill>
              </a:defRPr>
            </a:lvl7pPr>
            <a:lvl8pPr marL="9957273" indent="0" algn="ctr">
              <a:buNone/>
              <a:defRPr>
                <a:solidFill>
                  <a:schemeClr val="tx1">
                    <a:tint val="75000"/>
                  </a:schemeClr>
                </a:solidFill>
              </a:defRPr>
            </a:lvl8pPr>
            <a:lvl9pPr marL="1137974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126662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394267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3489484" y="1874160"/>
            <a:ext cx="7289840" cy="3993124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619966" y="1874160"/>
            <a:ext cx="21329531" cy="3993124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328879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38204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59321" y="30073022"/>
            <a:ext cx="27539395" cy="9294901"/>
          </a:xfrm>
        </p:spPr>
        <p:txBody>
          <a:bodyPr anchor="t"/>
          <a:lstStyle>
            <a:lvl1pPr algn="l">
              <a:defRPr sz="12445" b="1" cap="all"/>
            </a:lvl1pPr>
          </a:lstStyle>
          <a:p>
            <a:r>
              <a:rPr lang="de-DE"/>
              <a:t>Titelmasterformat durch Klicken bearbeiten</a:t>
            </a:r>
          </a:p>
        </p:txBody>
      </p:sp>
      <p:sp>
        <p:nvSpPr>
          <p:cNvPr id="3" name="Textplatzhalter 2"/>
          <p:cNvSpPr>
            <a:spLocks noGrp="1"/>
          </p:cNvSpPr>
          <p:nvPr>
            <p:ph type="body" idx="1"/>
          </p:nvPr>
        </p:nvSpPr>
        <p:spPr>
          <a:xfrm>
            <a:off x="2559321" y="19835635"/>
            <a:ext cx="27539395" cy="10237388"/>
          </a:xfrm>
        </p:spPr>
        <p:txBody>
          <a:bodyPr anchor="b"/>
          <a:lstStyle>
            <a:lvl1pPr marL="0" indent="0">
              <a:buNone/>
              <a:defRPr sz="6222">
                <a:solidFill>
                  <a:schemeClr val="tx1">
                    <a:tint val="75000"/>
                  </a:schemeClr>
                </a:solidFill>
              </a:defRPr>
            </a:lvl1pPr>
            <a:lvl2pPr marL="1422468" indent="0">
              <a:buNone/>
              <a:defRPr sz="5629">
                <a:solidFill>
                  <a:schemeClr val="tx1">
                    <a:tint val="75000"/>
                  </a:schemeClr>
                </a:solidFill>
              </a:defRPr>
            </a:lvl2pPr>
            <a:lvl3pPr marL="2844935" indent="0">
              <a:buNone/>
              <a:defRPr sz="4939">
                <a:solidFill>
                  <a:schemeClr val="tx1">
                    <a:tint val="75000"/>
                  </a:schemeClr>
                </a:solidFill>
              </a:defRPr>
            </a:lvl3pPr>
            <a:lvl4pPr marL="4267403" indent="0">
              <a:buNone/>
              <a:defRPr sz="4346">
                <a:solidFill>
                  <a:schemeClr val="tx1">
                    <a:tint val="75000"/>
                  </a:schemeClr>
                </a:solidFill>
              </a:defRPr>
            </a:lvl4pPr>
            <a:lvl5pPr marL="5689870" indent="0">
              <a:buNone/>
              <a:defRPr sz="4346">
                <a:solidFill>
                  <a:schemeClr val="tx1">
                    <a:tint val="75000"/>
                  </a:schemeClr>
                </a:solidFill>
              </a:defRPr>
            </a:lvl5pPr>
            <a:lvl6pPr marL="7112338" indent="0">
              <a:buNone/>
              <a:defRPr sz="4346">
                <a:solidFill>
                  <a:schemeClr val="tx1">
                    <a:tint val="75000"/>
                  </a:schemeClr>
                </a:solidFill>
              </a:defRPr>
            </a:lvl6pPr>
            <a:lvl7pPr marL="8534805" indent="0">
              <a:buNone/>
              <a:defRPr sz="4346">
                <a:solidFill>
                  <a:schemeClr val="tx1">
                    <a:tint val="75000"/>
                  </a:schemeClr>
                </a:solidFill>
              </a:defRPr>
            </a:lvl7pPr>
            <a:lvl8pPr marL="9957273" indent="0">
              <a:buNone/>
              <a:defRPr sz="4346">
                <a:solidFill>
                  <a:schemeClr val="tx1">
                    <a:tint val="75000"/>
                  </a:schemeClr>
                </a:solidFill>
              </a:defRPr>
            </a:lvl8pPr>
            <a:lvl9pPr marL="11379740" indent="0">
              <a:buNone/>
              <a:defRPr sz="4346">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26627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619964" y="10919892"/>
            <a:ext cx="14309686" cy="30885507"/>
          </a:xfrm>
        </p:spPr>
        <p:txBody>
          <a:bodyPr/>
          <a:lstStyle>
            <a:lvl1pPr>
              <a:defRPr sz="8692"/>
            </a:lvl1pPr>
            <a:lvl2pPr>
              <a:defRPr sz="7506"/>
            </a:lvl2pPr>
            <a:lvl3pPr>
              <a:defRPr sz="6222"/>
            </a:lvl3pPr>
            <a:lvl4pPr>
              <a:defRPr sz="5629"/>
            </a:lvl4pPr>
            <a:lvl5pPr>
              <a:defRPr sz="5629"/>
            </a:lvl5pPr>
            <a:lvl6pPr>
              <a:defRPr sz="5629"/>
            </a:lvl6pPr>
            <a:lvl7pPr>
              <a:defRPr sz="5629"/>
            </a:lvl7pPr>
            <a:lvl8pPr>
              <a:defRPr sz="5629"/>
            </a:lvl8pPr>
            <a:lvl9pPr>
              <a:defRPr sz="562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6469639" y="10919892"/>
            <a:ext cx="14309686" cy="30885507"/>
          </a:xfrm>
        </p:spPr>
        <p:txBody>
          <a:bodyPr/>
          <a:lstStyle>
            <a:lvl1pPr>
              <a:defRPr sz="8692"/>
            </a:lvl1pPr>
            <a:lvl2pPr>
              <a:defRPr sz="7506"/>
            </a:lvl2pPr>
            <a:lvl3pPr>
              <a:defRPr sz="6222"/>
            </a:lvl3pPr>
            <a:lvl4pPr>
              <a:defRPr sz="5629"/>
            </a:lvl4pPr>
            <a:lvl5pPr>
              <a:defRPr sz="5629"/>
            </a:lvl5pPr>
            <a:lvl6pPr>
              <a:defRPr sz="5629"/>
            </a:lvl6pPr>
            <a:lvl7pPr>
              <a:defRPr sz="5629"/>
            </a:lvl7pPr>
            <a:lvl8pPr>
              <a:defRPr sz="5629"/>
            </a:lvl8pPr>
            <a:lvl9pPr>
              <a:defRPr sz="562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320447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619966" y="10475732"/>
            <a:ext cx="14315312" cy="4365783"/>
          </a:xfrm>
        </p:spPr>
        <p:txBody>
          <a:bodyPr anchor="b"/>
          <a:lstStyle>
            <a:lvl1pPr marL="0" indent="0">
              <a:buNone/>
              <a:defRPr sz="7506" b="1"/>
            </a:lvl1pPr>
            <a:lvl2pPr marL="1422468" indent="0">
              <a:buNone/>
              <a:defRPr sz="6222" b="1"/>
            </a:lvl2pPr>
            <a:lvl3pPr marL="2844935" indent="0">
              <a:buNone/>
              <a:defRPr sz="5629" b="1"/>
            </a:lvl3pPr>
            <a:lvl4pPr marL="4267403" indent="0">
              <a:buNone/>
              <a:defRPr sz="4939" b="1"/>
            </a:lvl4pPr>
            <a:lvl5pPr marL="5689870" indent="0">
              <a:buNone/>
              <a:defRPr sz="4939" b="1"/>
            </a:lvl5pPr>
            <a:lvl6pPr marL="7112338" indent="0">
              <a:buNone/>
              <a:defRPr sz="4939" b="1"/>
            </a:lvl6pPr>
            <a:lvl7pPr marL="8534805" indent="0">
              <a:buNone/>
              <a:defRPr sz="4939" b="1"/>
            </a:lvl7pPr>
            <a:lvl8pPr marL="9957273" indent="0">
              <a:buNone/>
              <a:defRPr sz="4939" b="1"/>
            </a:lvl8pPr>
            <a:lvl9pPr marL="11379740" indent="0">
              <a:buNone/>
              <a:defRPr sz="4939" b="1"/>
            </a:lvl9pPr>
          </a:lstStyle>
          <a:p>
            <a:pPr lvl="0"/>
            <a:r>
              <a:rPr lang="de-DE"/>
              <a:t>Textmasterformat bearbeiten</a:t>
            </a:r>
          </a:p>
        </p:txBody>
      </p:sp>
      <p:sp>
        <p:nvSpPr>
          <p:cNvPr id="4" name="Inhaltsplatzhalter 3"/>
          <p:cNvSpPr>
            <a:spLocks noGrp="1"/>
          </p:cNvSpPr>
          <p:nvPr>
            <p:ph sz="half" idx="2"/>
          </p:nvPr>
        </p:nvSpPr>
        <p:spPr>
          <a:xfrm>
            <a:off x="1619966" y="14841515"/>
            <a:ext cx="14315312" cy="26963882"/>
          </a:xfrm>
        </p:spPr>
        <p:txBody>
          <a:bodyPr/>
          <a:lstStyle>
            <a:lvl1pPr>
              <a:defRPr sz="7506"/>
            </a:lvl1pPr>
            <a:lvl2pPr>
              <a:defRPr sz="6222"/>
            </a:lvl2pPr>
            <a:lvl3pPr>
              <a:defRPr sz="5629"/>
            </a:lvl3pPr>
            <a:lvl4pPr>
              <a:defRPr sz="4939"/>
            </a:lvl4pPr>
            <a:lvl5pPr>
              <a:defRPr sz="4939"/>
            </a:lvl5pPr>
            <a:lvl6pPr>
              <a:defRPr sz="4939"/>
            </a:lvl6pPr>
            <a:lvl7pPr>
              <a:defRPr sz="4939"/>
            </a:lvl7pPr>
            <a:lvl8pPr>
              <a:defRPr sz="4939"/>
            </a:lvl8pPr>
            <a:lvl9pPr>
              <a:defRPr sz="493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6458391" y="10475732"/>
            <a:ext cx="14320935" cy="4365783"/>
          </a:xfrm>
        </p:spPr>
        <p:txBody>
          <a:bodyPr anchor="b"/>
          <a:lstStyle>
            <a:lvl1pPr marL="0" indent="0">
              <a:buNone/>
              <a:defRPr sz="7506" b="1"/>
            </a:lvl1pPr>
            <a:lvl2pPr marL="1422468" indent="0">
              <a:buNone/>
              <a:defRPr sz="6222" b="1"/>
            </a:lvl2pPr>
            <a:lvl3pPr marL="2844935" indent="0">
              <a:buNone/>
              <a:defRPr sz="5629" b="1"/>
            </a:lvl3pPr>
            <a:lvl4pPr marL="4267403" indent="0">
              <a:buNone/>
              <a:defRPr sz="4939" b="1"/>
            </a:lvl4pPr>
            <a:lvl5pPr marL="5689870" indent="0">
              <a:buNone/>
              <a:defRPr sz="4939" b="1"/>
            </a:lvl5pPr>
            <a:lvl6pPr marL="7112338" indent="0">
              <a:buNone/>
              <a:defRPr sz="4939" b="1"/>
            </a:lvl6pPr>
            <a:lvl7pPr marL="8534805" indent="0">
              <a:buNone/>
              <a:defRPr sz="4939" b="1"/>
            </a:lvl7pPr>
            <a:lvl8pPr marL="9957273" indent="0">
              <a:buNone/>
              <a:defRPr sz="4939" b="1"/>
            </a:lvl8pPr>
            <a:lvl9pPr marL="11379740" indent="0">
              <a:buNone/>
              <a:defRPr sz="4939" b="1"/>
            </a:lvl9pPr>
          </a:lstStyle>
          <a:p>
            <a:pPr lvl="0"/>
            <a:r>
              <a:rPr lang="de-DE"/>
              <a:t>Textmasterformat bearbeiten</a:t>
            </a:r>
          </a:p>
        </p:txBody>
      </p:sp>
      <p:sp>
        <p:nvSpPr>
          <p:cNvPr id="6" name="Inhaltsplatzhalter 5"/>
          <p:cNvSpPr>
            <a:spLocks noGrp="1"/>
          </p:cNvSpPr>
          <p:nvPr>
            <p:ph sz="quarter" idx="4"/>
          </p:nvPr>
        </p:nvSpPr>
        <p:spPr>
          <a:xfrm>
            <a:off x="16458391" y="14841515"/>
            <a:ext cx="14320935" cy="26963882"/>
          </a:xfrm>
        </p:spPr>
        <p:txBody>
          <a:bodyPr/>
          <a:lstStyle>
            <a:lvl1pPr>
              <a:defRPr sz="7506"/>
            </a:lvl1pPr>
            <a:lvl2pPr>
              <a:defRPr sz="6222"/>
            </a:lvl2pPr>
            <a:lvl3pPr>
              <a:defRPr sz="5629"/>
            </a:lvl3pPr>
            <a:lvl4pPr>
              <a:defRPr sz="4939"/>
            </a:lvl4pPr>
            <a:lvl5pPr>
              <a:defRPr sz="4939"/>
            </a:lvl5pPr>
            <a:lvl6pPr>
              <a:defRPr sz="4939"/>
            </a:lvl6pPr>
            <a:lvl7pPr>
              <a:defRPr sz="4939"/>
            </a:lvl7pPr>
            <a:lvl8pPr>
              <a:defRPr sz="4939"/>
            </a:lvl8pPr>
            <a:lvl9pPr>
              <a:defRPr sz="493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129730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277902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355567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19968" y="1863319"/>
            <a:ext cx="10659142" cy="7929915"/>
          </a:xfrm>
        </p:spPr>
        <p:txBody>
          <a:bodyPr anchor="b"/>
          <a:lstStyle>
            <a:lvl1pPr algn="l">
              <a:defRPr sz="6222" b="1"/>
            </a:lvl1pPr>
          </a:lstStyle>
          <a:p>
            <a:r>
              <a:rPr lang="de-DE"/>
              <a:t>Titelmasterformat durch Klicken bearbeiten</a:t>
            </a:r>
          </a:p>
        </p:txBody>
      </p:sp>
      <p:sp>
        <p:nvSpPr>
          <p:cNvPr id="3" name="Inhaltsplatzhalter 2"/>
          <p:cNvSpPr>
            <a:spLocks noGrp="1"/>
          </p:cNvSpPr>
          <p:nvPr>
            <p:ph idx="1"/>
          </p:nvPr>
        </p:nvSpPr>
        <p:spPr>
          <a:xfrm>
            <a:off x="12667221" y="1863315"/>
            <a:ext cx="18112102" cy="39942078"/>
          </a:xfrm>
        </p:spPr>
        <p:txBody>
          <a:bodyPr/>
          <a:lstStyle>
            <a:lvl1pPr>
              <a:defRPr sz="9976"/>
            </a:lvl1pPr>
            <a:lvl2pPr>
              <a:defRPr sz="8692"/>
            </a:lvl2pPr>
            <a:lvl3pPr>
              <a:defRPr sz="7506"/>
            </a:lvl3pPr>
            <a:lvl4pPr>
              <a:defRPr sz="6222"/>
            </a:lvl4pPr>
            <a:lvl5pPr>
              <a:defRPr sz="6222"/>
            </a:lvl5pPr>
            <a:lvl6pPr>
              <a:defRPr sz="6222"/>
            </a:lvl6pPr>
            <a:lvl7pPr>
              <a:defRPr sz="6222"/>
            </a:lvl7pPr>
            <a:lvl8pPr>
              <a:defRPr sz="6222"/>
            </a:lvl8pPr>
            <a:lvl9pPr>
              <a:defRPr sz="6222"/>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619968" y="9793233"/>
            <a:ext cx="10659142" cy="32012160"/>
          </a:xfrm>
        </p:spPr>
        <p:txBody>
          <a:bodyPr/>
          <a:lstStyle>
            <a:lvl1pPr marL="0" indent="0">
              <a:buNone/>
              <a:defRPr sz="4346"/>
            </a:lvl1pPr>
            <a:lvl2pPr marL="1422468" indent="0">
              <a:buNone/>
              <a:defRPr sz="3754"/>
            </a:lvl2pPr>
            <a:lvl3pPr marL="2844935" indent="0">
              <a:buNone/>
              <a:defRPr sz="3161"/>
            </a:lvl3pPr>
            <a:lvl4pPr marL="4267403" indent="0">
              <a:buNone/>
              <a:defRPr sz="2766"/>
            </a:lvl4pPr>
            <a:lvl5pPr marL="5689870" indent="0">
              <a:buNone/>
              <a:defRPr sz="2766"/>
            </a:lvl5pPr>
            <a:lvl6pPr marL="7112338" indent="0">
              <a:buNone/>
              <a:defRPr sz="2766"/>
            </a:lvl6pPr>
            <a:lvl7pPr marL="8534805" indent="0">
              <a:buNone/>
              <a:defRPr sz="2766"/>
            </a:lvl7pPr>
            <a:lvl8pPr marL="9957273" indent="0">
              <a:buNone/>
              <a:defRPr sz="2766"/>
            </a:lvl8pPr>
            <a:lvl9pPr marL="11379740" indent="0">
              <a:buNone/>
              <a:defRPr sz="2766"/>
            </a:lvl9pPr>
          </a:lstStyle>
          <a:p>
            <a:pPr lvl="0"/>
            <a:r>
              <a:rPr lang="de-DE"/>
              <a:t>Textmasterformat bearbeiten</a:t>
            </a:r>
          </a:p>
        </p:txBody>
      </p:sp>
      <p:sp>
        <p:nvSpPr>
          <p:cNvPr id="5" name="Datumsplatzhalter 4"/>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243325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50488" y="32759657"/>
            <a:ext cx="19439573" cy="3867461"/>
          </a:xfrm>
        </p:spPr>
        <p:txBody>
          <a:bodyPr anchor="b"/>
          <a:lstStyle>
            <a:lvl1pPr algn="l">
              <a:defRPr sz="6222" b="1"/>
            </a:lvl1pPr>
          </a:lstStyle>
          <a:p>
            <a:r>
              <a:rPr lang="de-DE"/>
              <a:t>Titelmasterformat durch Klicken bearbeiten</a:t>
            </a:r>
          </a:p>
        </p:txBody>
      </p:sp>
      <p:sp>
        <p:nvSpPr>
          <p:cNvPr id="3" name="Bildplatzhalter 2"/>
          <p:cNvSpPr>
            <a:spLocks noGrp="1"/>
          </p:cNvSpPr>
          <p:nvPr>
            <p:ph type="pic" idx="1"/>
          </p:nvPr>
        </p:nvSpPr>
        <p:spPr>
          <a:xfrm>
            <a:off x="6350488" y="4181621"/>
            <a:ext cx="19439573" cy="28079700"/>
          </a:xfrm>
        </p:spPr>
        <p:txBody>
          <a:bodyPr/>
          <a:lstStyle>
            <a:lvl1pPr marL="0" indent="0">
              <a:buNone/>
              <a:defRPr sz="9976"/>
            </a:lvl1pPr>
            <a:lvl2pPr marL="1422468" indent="0">
              <a:buNone/>
              <a:defRPr sz="8692"/>
            </a:lvl2pPr>
            <a:lvl3pPr marL="2844935" indent="0">
              <a:buNone/>
              <a:defRPr sz="7506"/>
            </a:lvl3pPr>
            <a:lvl4pPr marL="4267403" indent="0">
              <a:buNone/>
              <a:defRPr sz="6222"/>
            </a:lvl4pPr>
            <a:lvl5pPr marL="5689870" indent="0">
              <a:buNone/>
              <a:defRPr sz="6222"/>
            </a:lvl5pPr>
            <a:lvl6pPr marL="7112338" indent="0">
              <a:buNone/>
              <a:defRPr sz="6222"/>
            </a:lvl6pPr>
            <a:lvl7pPr marL="8534805" indent="0">
              <a:buNone/>
              <a:defRPr sz="6222"/>
            </a:lvl7pPr>
            <a:lvl8pPr marL="9957273" indent="0">
              <a:buNone/>
              <a:defRPr sz="6222"/>
            </a:lvl8pPr>
            <a:lvl9pPr marL="11379740" indent="0">
              <a:buNone/>
              <a:defRPr sz="6222"/>
            </a:lvl9pPr>
          </a:lstStyle>
          <a:p>
            <a:endParaRPr lang="de-DE"/>
          </a:p>
        </p:txBody>
      </p:sp>
      <p:sp>
        <p:nvSpPr>
          <p:cNvPr id="4" name="Textplatzhalter 3"/>
          <p:cNvSpPr>
            <a:spLocks noGrp="1"/>
          </p:cNvSpPr>
          <p:nvPr>
            <p:ph type="body" sz="half" idx="2"/>
          </p:nvPr>
        </p:nvSpPr>
        <p:spPr>
          <a:xfrm>
            <a:off x="6350488" y="36627118"/>
            <a:ext cx="19439573" cy="5492439"/>
          </a:xfrm>
        </p:spPr>
        <p:txBody>
          <a:bodyPr/>
          <a:lstStyle>
            <a:lvl1pPr marL="0" indent="0">
              <a:buNone/>
              <a:defRPr sz="4346"/>
            </a:lvl1pPr>
            <a:lvl2pPr marL="1422468" indent="0">
              <a:buNone/>
              <a:defRPr sz="3754"/>
            </a:lvl2pPr>
            <a:lvl3pPr marL="2844935" indent="0">
              <a:buNone/>
              <a:defRPr sz="3161"/>
            </a:lvl3pPr>
            <a:lvl4pPr marL="4267403" indent="0">
              <a:buNone/>
              <a:defRPr sz="2766"/>
            </a:lvl4pPr>
            <a:lvl5pPr marL="5689870" indent="0">
              <a:buNone/>
              <a:defRPr sz="2766"/>
            </a:lvl5pPr>
            <a:lvl6pPr marL="7112338" indent="0">
              <a:buNone/>
              <a:defRPr sz="2766"/>
            </a:lvl6pPr>
            <a:lvl7pPr marL="8534805" indent="0">
              <a:buNone/>
              <a:defRPr sz="2766"/>
            </a:lvl7pPr>
            <a:lvl8pPr marL="9957273" indent="0">
              <a:buNone/>
              <a:defRPr sz="2766"/>
            </a:lvl8pPr>
            <a:lvl9pPr marL="11379740" indent="0">
              <a:buNone/>
              <a:defRPr sz="2766"/>
            </a:lvl9pPr>
          </a:lstStyle>
          <a:p>
            <a:pPr lvl="0"/>
            <a:r>
              <a:rPr lang="de-DE"/>
              <a:t>Textmasterformat bearbeiten</a:t>
            </a:r>
          </a:p>
        </p:txBody>
      </p:sp>
      <p:sp>
        <p:nvSpPr>
          <p:cNvPr id="5" name="Datumsplatzhalter 4"/>
          <p:cNvSpPr>
            <a:spLocks noGrp="1"/>
          </p:cNvSpPr>
          <p:nvPr>
            <p:ph type="dt" sz="half" idx="10"/>
          </p:nvPr>
        </p:nvSpPr>
        <p:spPr/>
        <p:txBody>
          <a:bodyPr/>
          <a:lstStyle/>
          <a:p>
            <a:fld id="{F9004A0E-1523-458C-BB08-A60613E30C4C}" type="datetimeFigureOut">
              <a:rPr lang="de-DE" smtClean="0"/>
              <a:pPr/>
              <a:t>09.11.2021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FB8179-1500-4671-944F-C7DECC021F49}" type="slidenum">
              <a:rPr lang="de-DE" smtClean="0"/>
              <a:pPr/>
              <a:t>‹Nr.›</a:t>
            </a:fld>
            <a:endParaRPr lang="de-DE"/>
          </a:p>
        </p:txBody>
      </p:sp>
    </p:spTree>
    <p:extLst>
      <p:ext uri="{BB962C8B-B14F-4D97-AF65-F5344CB8AC3E}">
        <p14:creationId xmlns:p14="http://schemas.microsoft.com/office/powerpoint/2010/main" val="95129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619966" y="1874157"/>
            <a:ext cx="29159359" cy="7799917"/>
          </a:xfrm>
          <a:prstGeom prst="rect">
            <a:avLst/>
          </a:prstGeom>
        </p:spPr>
        <p:txBody>
          <a:bodyPr vert="horz" lIns="288036" tIns="144018" rIns="288036" bIns="144018" rtlCol="0" anchor="ctr">
            <a:normAutofit/>
          </a:bodyPr>
          <a:lstStyle/>
          <a:p>
            <a:r>
              <a:rPr lang="de-DE"/>
              <a:t>Titelmasterformat durch Klicken bearbeiten</a:t>
            </a:r>
          </a:p>
        </p:txBody>
      </p:sp>
      <p:sp>
        <p:nvSpPr>
          <p:cNvPr id="3" name="Textplatzhalter 2"/>
          <p:cNvSpPr>
            <a:spLocks noGrp="1"/>
          </p:cNvSpPr>
          <p:nvPr>
            <p:ph type="body" idx="1"/>
          </p:nvPr>
        </p:nvSpPr>
        <p:spPr>
          <a:xfrm>
            <a:off x="1619966" y="10919892"/>
            <a:ext cx="29159359" cy="30885507"/>
          </a:xfrm>
          <a:prstGeom prst="rect">
            <a:avLst/>
          </a:prstGeom>
        </p:spPr>
        <p:txBody>
          <a:bodyPr vert="horz" lIns="288036" tIns="144018" rIns="288036" bIns="144018"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619965" y="43376213"/>
            <a:ext cx="7559834" cy="2491640"/>
          </a:xfrm>
          <a:prstGeom prst="rect">
            <a:avLst/>
          </a:prstGeom>
        </p:spPr>
        <p:txBody>
          <a:bodyPr vert="horz" lIns="288036" tIns="144018" rIns="288036" bIns="144018" rtlCol="0" anchor="ctr"/>
          <a:lstStyle>
            <a:lvl1pPr algn="l">
              <a:defRPr sz="3754">
                <a:solidFill>
                  <a:schemeClr val="tx1">
                    <a:tint val="75000"/>
                  </a:schemeClr>
                </a:solidFill>
              </a:defRPr>
            </a:lvl1pPr>
          </a:lstStyle>
          <a:p>
            <a:fld id="{F9004A0E-1523-458C-BB08-A60613E30C4C}" type="datetimeFigureOut">
              <a:rPr lang="de-DE" smtClean="0"/>
              <a:pPr/>
              <a:t>09.11.2021</a:t>
            </a:fld>
            <a:endParaRPr lang="de-DE"/>
          </a:p>
        </p:txBody>
      </p:sp>
      <p:sp>
        <p:nvSpPr>
          <p:cNvPr id="5" name="Fußzeilenplatzhalter 4"/>
          <p:cNvSpPr>
            <a:spLocks noGrp="1"/>
          </p:cNvSpPr>
          <p:nvPr>
            <p:ph type="ftr" sz="quarter" idx="3"/>
          </p:nvPr>
        </p:nvSpPr>
        <p:spPr>
          <a:xfrm>
            <a:off x="11069758" y="43376213"/>
            <a:ext cx="10259775" cy="2491640"/>
          </a:xfrm>
          <a:prstGeom prst="rect">
            <a:avLst/>
          </a:prstGeom>
        </p:spPr>
        <p:txBody>
          <a:bodyPr vert="horz" lIns="288036" tIns="144018" rIns="288036" bIns="144018" rtlCol="0" anchor="ctr"/>
          <a:lstStyle>
            <a:lvl1pPr algn="ctr">
              <a:defRPr sz="3754">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23219491" y="43376213"/>
            <a:ext cx="7559834" cy="2491640"/>
          </a:xfrm>
          <a:prstGeom prst="rect">
            <a:avLst/>
          </a:prstGeom>
        </p:spPr>
        <p:txBody>
          <a:bodyPr vert="horz" lIns="288036" tIns="144018" rIns="288036" bIns="144018" rtlCol="0" anchor="ctr"/>
          <a:lstStyle>
            <a:lvl1pPr algn="r">
              <a:defRPr sz="3754">
                <a:solidFill>
                  <a:schemeClr val="tx1">
                    <a:tint val="75000"/>
                  </a:schemeClr>
                </a:solidFill>
              </a:defRPr>
            </a:lvl1pPr>
          </a:lstStyle>
          <a:p>
            <a:fld id="{69FB8179-1500-4671-944F-C7DECC021F49}" type="slidenum">
              <a:rPr lang="de-DE" smtClean="0"/>
              <a:pPr/>
              <a:t>‹Nr.›</a:t>
            </a:fld>
            <a:endParaRPr lang="de-DE"/>
          </a:p>
        </p:txBody>
      </p:sp>
    </p:spTree>
    <p:extLst>
      <p:ext uri="{BB962C8B-B14F-4D97-AF65-F5344CB8AC3E}">
        <p14:creationId xmlns:p14="http://schemas.microsoft.com/office/powerpoint/2010/main" val="352446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44935" rtl="0" eaLnBrk="1" latinLnBrk="0" hangingPunct="1">
        <a:spcBef>
          <a:spcPct val="0"/>
        </a:spcBef>
        <a:buNone/>
        <a:defRPr sz="13729" kern="1200">
          <a:solidFill>
            <a:schemeClr val="tx1"/>
          </a:solidFill>
          <a:latin typeface="+mj-lt"/>
          <a:ea typeface="+mj-ea"/>
          <a:cs typeface="+mj-cs"/>
        </a:defRPr>
      </a:lvl1pPr>
    </p:titleStyle>
    <p:bodyStyle>
      <a:lvl1pPr marL="1066851" indent="-1066851" algn="l" defTabSz="2844935" rtl="0" eaLnBrk="1" latinLnBrk="0" hangingPunct="1">
        <a:spcBef>
          <a:spcPct val="20000"/>
        </a:spcBef>
        <a:buFont typeface="Arial" pitchFamily="34" charset="0"/>
        <a:buChar char="•"/>
        <a:defRPr sz="9976" kern="1200">
          <a:solidFill>
            <a:schemeClr val="tx1"/>
          </a:solidFill>
          <a:latin typeface="+mn-lt"/>
          <a:ea typeface="+mn-ea"/>
          <a:cs typeface="+mn-cs"/>
        </a:defRPr>
      </a:lvl1pPr>
      <a:lvl2pPr marL="2311510" indent="-889043" algn="l" defTabSz="2844935" rtl="0" eaLnBrk="1" latinLnBrk="0" hangingPunct="1">
        <a:spcBef>
          <a:spcPct val="20000"/>
        </a:spcBef>
        <a:buFont typeface="Arial" pitchFamily="34" charset="0"/>
        <a:buChar char="–"/>
        <a:defRPr sz="8692" kern="1200">
          <a:solidFill>
            <a:schemeClr val="tx1"/>
          </a:solidFill>
          <a:latin typeface="+mn-lt"/>
          <a:ea typeface="+mn-ea"/>
          <a:cs typeface="+mn-cs"/>
        </a:defRPr>
      </a:lvl2pPr>
      <a:lvl3pPr marL="3556169" indent="-711234" algn="l" defTabSz="2844935" rtl="0" eaLnBrk="1" latinLnBrk="0" hangingPunct="1">
        <a:spcBef>
          <a:spcPct val="20000"/>
        </a:spcBef>
        <a:buFont typeface="Arial" pitchFamily="34" charset="0"/>
        <a:buChar char="•"/>
        <a:defRPr sz="7506" kern="1200">
          <a:solidFill>
            <a:schemeClr val="tx1"/>
          </a:solidFill>
          <a:latin typeface="+mn-lt"/>
          <a:ea typeface="+mn-ea"/>
          <a:cs typeface="+mn-cs"/>
        </a:defRPr>
      </a:lvl3pPr>
      <a:lvl4pPr marL="4978636" indent="-711234" algn="l" defTabSz="2844935" rtl="0" eaLnBrk="1" latinLnBrk="0" hangingPunct="1">
        <a:spcBef>
          <a:spcPct val="20000"/>
        </a:spcBef>
        <a:buFont typeface="Arial" pitchFamily="34" charset="0"/>
        <a:buChar char="–"/>
        <a:defRPr sz="6222" kern="1200">
          <a:solidFill>
            <a:schemeClr val="tx1"/>
          </a:solidFill>
          <a:latin typeface="+mn-lt"/>
          <a:ea typeface="+mn-ea"/>
          <a:cs typeface="+mn-cs"/>
        </a:defRPr>
      </a:lvl4pPr>
      <a:lvl5pPr marL="6401104" indent="-711234" algn="l" defTabSz="2844935" rtl="0" eaLnBrk="1" latinLnBrk="0" hangingPunct="1">
        <a:spcBef>
          <a:spcPct val="20000"/>
        </a:spcBef>
        <a:buFont typeface="Arial" pitchFamily="34" charset="0"/>
        <a:buChar char="»"/>
        <a:defRPr sz="6222" kern="1200">
          <a:solidFill>
            <a:schemeClr val="tx1"/>
          </a:solidFill>
          <a:latin typeface="+mn-lt"/>
          <a:ea typeface="+mn-ea"/>
          <a:cs typeface="+mn-cs"/>
        </a:defRPr>
      </a:lvl5pPr>
      <a:lvl6pPr marL="7823572" indent="-711234" algn="l" defTabSz="2844935" rtl="0" eaLnBrk="1" latinLnBrk="0" hangingPunct="1">
        <a:spcBef>
          <a:spcPct val="20000"/>
        </a:spcBef>
        <a:buFont typeface="Arial" pitchFamily="34" charset="0"/>
        <a:buChar char="•"/>
        <a:defRPr sz="6222" kern="1200">
          <a:solidFill>
            <a:schemeClr val="tx1"/>
          </a:solidFill>
          <a:latin typeface="+mn-lt"/>
          <a:ea typeface="+mn-ea"/>
          <a:cs typeface="+mn-cs"/>
        </a:defRPr>
      </a:lvl6pPr>
      <a:lvl7pPr marL="9246039" indent="-711234" algn="l" defTabSz="2844935" rtl="0" eaLnBrk="1" latinLnBrk="0" hangingPunct="1">
        <a:spcBef>
          <a:spcPct val="20000"/>
        </a:spcBef>
        <a:buFont typeface="Arial" pitchFamily="34" charset="0"/>
        <a:buChar char="•"/>
        <a:defRPr sz="6222" kern="1200">
          <a:solidFill>
            <a:schemeClr val="tx1"/>
          </a:solidFill>
          <a:latin typeface="+mn-lt"/>
          <a:ea typeface="+mn-ea"/>
          <a:cs typeface="+mn-cs"/>
        </a:defRPr>
      </a:lvl7pPr>
      <a:lvl8pPr marL="10668507" indent="-711234" algn="l" defTabSz="2844935" rtl="0" eaLnBrk="1" latinLnBrk="0" hangingPunct="1">
        <a:spcBef>
          <a:spcPct val="20000"/>
        </a:spcBef>
        <a:buFont typeface="Arial" pitchFamily="34" charset="0"/>
        <a:buChar char="•"/>
        <a:defRPr sz="6222" kern="1200">
          <a:solidFill>
            <a:schemeClr val="tx1"/>
          </a:solidFill>
          <a:latin typeface="+mn-lt"/>
          <a:ea typeface="+mn-ea"/>
          <a:cs typeface="+mn-cs"/>
        </a:defRPr>
      </a:lvl8pPr>
      <a:lvl9pPr marL="12090974" indent="-711234" algn="l" defTabSz="2844935" rtl="0" eaLnBrk="1" latinLnBrk="0" hangingPunct="1">
        <a:spcBef>
          <a:spcPct val="20000"/>
        </a:spcBef>
        <a:buFont typeface="Arial" pitchFamily="34" charset="0"/>
        <a:buChar char="•"/>
        <a:defRPr sz="6222" kern="1200">
          <a:solidFill>
            <a:schemeClr val="tx1"/>
          </a:solidFill>
          <a:latin typeface="+mn-lt"/>
          <a:ea typeface="+mn-ea"/>
          <a:cs typeface="+mn-cs"/>
        </a:defRPr>
      </a:lvl9pPr>
    </p:bodyStyle>
    <p:otherStyle>
      <a:defPPr>
        <a:defRPr lang="de-DE"/>
      </a:defPPr>
      <a:lvl1pPr marL="0" algn="l" defTabSz="2844935" rtl="0" eaLnBrk="1" latinLnBrk="0" hangingPunct="1">
        <a:defRPr sz="5629" kern="1200">
          <a:solidFill>
            <a:schemeClr val="tx1"/>
          </a:solidFill>
          <a:latin typeface="+mn-lt"/>
          <a:ea typeface="+mn-ea"/>
          <a:cs typeface="+mn-cs"/>
        </a:defRPr>
      </a:lvl1pPr>
      <a:lvl2pPr marL="1422468" algn="l" defTabSz="2844935" rtl="0" eaLnBrk="1" latinLnBrk="0" hangingPunct="1">
        <a:defRPr sz="5629" kern="1200">
          <a:solidFill>
            <a:schemeClr val="tx1"/>
          </a:solidFill>
          <a:latin typeface="+mn-lt"/>
          <a:ea typeface="+mn-ea"/>
          <a:cs typeface="+mn-cs"/>
        </a:defRPr>
      </a:lvl2pPr>
      <a:lvl3pPr marL="2844935" algn="l" defTabSz="2844935" rtl="0" eaLnBrk="1" latinLnBrk="0" hangingPunct="1">
        <a:defRPr sz="5629" kern="1200">
          <a:solidFill>
            <a:schemeClr val="tx1"/>
          </a:solidFill>
          <a:latin typeface="+mn-lt"/>
          <a:ea typeface="+mn-ea"/>
          <a:cs typeface="+mn-cs"/>
        </a:defRPr>
      </a:lvl3pPr>
      <a:lvl4pPr marL="4267403" algn="l" defTabSz="2844935" rtl="0" eaLnBrk="1" latinLnBrk="0" hangingPunct="1">
        <a:defRPr sz="5629" kern="1200">
          <a:solidFill>
            <a:schemeClr val="tx1"/>
          </a:solidFill>
          <a:latin typeface="+mn-lt"/>
          <a:ea typeface="+mn-ea"/>
          <a:cs typeface="+mn-cs"/>
        </a:defRPr>
      </a:lvl4pPr>
      <a:lvl5pPr marL="5689870" algn="l" defTabSz="2844935" rtl="0" eaLnBrk="1" latinLnBrk="0" hangingPunct="1">
        <a:defRPr sz="5629" kern="1200">
          <a:solidFill>
            <a:schemeClr val="tx1"/>
          </a:solidFill>
          <a:latin typeface="+mn-lt"/>
          <a:ea typeface="+mn-ea"/>
          <a:cs typeface="+mn-cs"/>
        </a:defRPr>
      </a:lvl5pPr>
      <a:lvl6pPr marL="7112338" algn="l" defTabSz="2844935" rtl="0" eaLnBrk="1" latinLnBrk="0" hangingPunct="1">
        <a:defRPr sz="5629" kern="1200">
          <a:solidFill>
            <a:schemeClr val="tx1"/>
          </a:solidFill>
          <a:latin typeface="+mn-lt"/>
          <a:ea typeface="+mn-ea"/>
          <a:cs typeface="+mn-cs"/>
        </a:defRPr>
      </a:lvl6pPr>
      <a:lvl7pPr marL="8534805" algn="l" defTabSz="2844935" rtl="0" eaLnBrk="1" latinLnBrk="0" hangingPunct="1">
        <a:defRPr sz="5629" kern="1200">
          <a:solidFill>
            <a:schemeClr val="tx1"/>
          </a:solidFill>
          <a:latin typeface="+mn-lt"/>
          <a:ea typeface="+mn-ea"/>
          <a:cs typeface="+mn-cs"/>
        </a:defRPr>
      </a:lvl7pPr>
      <a:lvl8pPr marL="9957273" algn="l" defTabSz="2844935" rtl="0" eaLnBrk="1" latinLnBrk="0" hangingPunct="1">
        <a:defRPr sz="5629" kern="1200">
          <a:solidFill>
            <a:schemeClr val="tx1"/>
          </a:solidFill>
          <a:latin typeface="+mn-lt"/>
          <a:ea typeface="+mn-ea"/>
          <a:cs typeface="+mn-cs"/>
        </a:defRPr>
      </a:lvl8pPr>
      <a:lvl9pPr marL="11379740" algn="l" defTabSz="2844935" rtl="0" eaLnBrk="1" latinLnBrk="0" hangingPunct="1">
        <a:defRPr sz="56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42856" y="4796539"/>
            <a:ext cx="4335363" cy="41501755"/>
          </a:xfrm>
          <a:prstGeom prst="rect">
            <a:avLst/>
          </a:prstGeom>
          <a:solidFill>
            <a:srgbClr val="A0C13D"/>
          </a:solidFill>
          <a:ln w="9525" algn="ctr">
            <a:noFill/>
            <a:miter lim="800000"/>
            <a:headEnd/>
            <a:tailEnd/>
          </a:ln>
          <a:effectLst>
            <a:outerShdw dist="35921" dir="2700000" algn="ctr" rotWithShape="0">
              <a:srgbClr val="000000"/>
            </a:outerShdw>
          </a:effectLst>
        </p:spPr>
        <p:txBody>
          <a:bodyPr lIns="53333" rIns="17777" anchor="ctr" anchorCtr="1"/>
          <a:lstStyle/>
          <a:p>
            <a:pPr marL="677365" indent="-677365">
              <a:spcBef>
                <a:spcPct val="5000"/>
              </a:spcBef>
              <a:buFont typeface="Wingdings" pitchFamily="2" charset="2"/>
              <a:buChar char="§"/>
            </a:pPr>
            <a:endParaRPr lang="en-GB" sz="1087" dirty="0"/>
          </a:p>
        </p:txBody>
      </p:sp>
      <p:sp>
        <p:nvSpPr>
          <p:cNvPr id="12" name="Rectangle 4"/>
          <p:cNvSpPr>
            <a:spLocks noChangeArrowheads="1"/>
          </p:cNvSpPr>
          <p:nvPr/>
        </p:nvSpPr>
        <p:spPr bwMode="auto">
          <a:xfrm>
            <a:off x="357686" y="451108"/>
            <a:ext cx="31542853" cy="3816424"/>
          </a:xfrm>
          <a:prstGeom prst="rect">
            <a:avLst/>
          </a:prstGeom>
          <a:solidFill>
            <a:srgbClr val="A0C13D"/>
          </a:solidFill>
          <a:ln w="9525" algn="ctr">
            <a:noFill/>
            <a:miter lim="800000"/>
            <a:headEnd/>
            <a:tailEnd/>
          </a:ln>
          <a:effectLst>
            <a:outerShdw dist="35921" dir="2700000" algn="ctr" rotWithShape="0">
              <a:srgbClr val="000000"/>
            </a:outerShdw>
          </a:effectLst>
        </p:spPr>
        <p:txBody>
          <a:bodyPr lIns="53333" rIns="17777" anchor="ctr" anchorCtr="1"/>
          <a:lstStyle/>
          <a:p>
            <a:pPr>
              <a:spcBef>
                <a:spcPct val="5000"/>
              </a:spcBef>
            </a:pPr>
            <a:r>
              <a:rPr lang="en-GB" sz="20000" dirty="0">
                <a:solidFill>
                  <a:schemeClr val="bg1"/>
                </a:solidFill>
                <a:latin typeface="Arial Rounded MT Bold" panose="020F0704030504030204" pitchFamily="34" charset="0"/>
              </a:rPr>
              <a:t>DIPLOMARBEITEN</a:t>
            </a:r>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34" y="42238211"/>
            <a:ext cx="3779006" cy="3816423"/>
          </a:xfrm>
          <a:prstGeom prst="rect">
            <a:avLst/>
          </a:prstGeom>
          <a:pattFill prst="pct5">
            <a:fgClr>
              <a:schemeClr val="accent1"/>
            </a:fgClr>
            <a:bgClr>
              <a:schemeClr val="bg1"/>
            </a:bgClr>
          </a:pattFill>
        </p:spPr>
      </p:pic>
      <p:sp>
        <p:nvSpPr>
          <p:cNvPr id="30" name="Textfeld 29"/>
          <p:cNvSpPr txBox="1"/>
          <p:nvPr/>
        </p:nvSpPr>
        <p:spPr>
          <a:xfrm>
            <a:off x="357686" y="5181726"/>
            <a:ext cx="4549168" cy="15358050"/>
          </a:xfrm>
          <a:prstGeom prst="rect">
            <a:avLst/>
          </a:prstGeom>
          <a:noFill/>
        </p:spPr>
        <p:txBody>
          <a:bodyPr wrap="square" rtlCol="0">
            <a:spAutoFit/>
          </a:bodyPr>
          <a:lstStyle/>
          <a:p>
            <a:r>
              <a:rPr lang="de-DE" sz="3200" dirty="0">
                <a:solidFill>
                  <a:schemeClr val="bg1"/>
                </a:solidFill>
                <a:latin typeface="Arial Rounded MT Bold" panose="020F0704030504030204" pitchFamily="34" charset="0"/>
              </a:rPr>
              <a:t>Abteilung:</a:t>
            </a:r>
          </a:p>
          <a:p>
            <a:r>
              <a:rPr lang="de-DE" sz="3200" dirty="0">
                <a:solidFill>
                  <a:schemeClr val="bg1"/>
                </a:solidFill>
                <a:latin typeface="Arial Rounded MT Bold" panose="020F0704030504030204" pitchFamily="34" charset="0"/>
              </a:rPr>
              <a:t>Bautechnik – Umwelttechnik</a:t>
            </a:r>
          </a:p>
          <a:p>
            <a:r>
              <a:rPr lang="de-DE" sz="3200" dirty="0">
                <a:solidFill>
                  <a:schemeClr val="bg1"/>
                </a:solidFill>
                <a:latin typeface="Arial Rounded MT Bold" panose="020F0704030504030204" pitchFamily="34" charset="0"/>
              </a:rPr>
              <a:t>HTL Mödling</a:t>
            </a:r>
          </a:p>
          <a:p>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r>
              <a:rPr lang="de-DE" sz="3200" dirty="0">
                <a:solidFill>
                  <a:schemeClr val="bg1"/>
                </a:solidFill>
                <a:latin typeface="Arial Rounded MT Bold" panose="020F0704030504030204" pitchFamily="34" charset="0"/>
              </a:rPr>
              <a:t>Thema:</a:t>
            </a:r>
          </a:p>
          <a:p>
            <a:r>
              <a:rPr lang="en-GB" sz="3200" dirty="0">
                <a:solidFill>
                  <a:schemeClr val="bg1"/>
                </a:solidFill>
                <a:latin typeface="Arial Rounded MT Bold" panose="020F0704030504030204" pitchFamily="34" charset="0"/>
              </a:rPr>
              <a:t>Smart School</a:t>
            </a:r>
          </a:p>
          <a:p>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r>
              <a:rPr lang="de-DE" sz="3200" dirty="0">
                <a:solidFill>
                  <a:schemeClr val="bg1"/>
                </a:solidFill>
                <a:latin typeface="Arial Rounded MT Bold" panose="020F0704030504030204" pitchFamily="34" charset="0"/>
              </a:rPr>
              <a:t>Projektteam:</a:t>
            </a:r>
          </a:p>
          <a:p>
            <a:r>
              <a:rPr lang="de-DE" sz="3200" dirty="0">
                <a:solidFill>
                  <a:schemeClr val="bg1"/>
                </a:solidFill>
                <a:latin typeface="Arial Rounded MT Bold" panose="020F0704030504030204" pitchFamily="34" charset="0"/>
              </a:rPr>
              <a:t>Marlon Kögl,</a:t>
            </a:r>
          </a:p>
          <a:p>
            <a:r>
              <a:rPr lang="de-DE" sz="3200" dirty="0">
                <a:solidFill>
                  <a:schemeClr val="bg1"/>
                </a:solidFill>
                <a:latin typeface="Arial Rounded MT Bold" panose="020F0704030504030204" pitchFamily="34" charset="0"/>
              </a:rPr>
              <a:t>Belinda Worm</a:t>
            </a:r>
          </a:p>
          <a:p>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r>
              <a:rPr lang="de-DE" sz="3200" dirty="0">
                <a:solidFill>
                  <a:schemeClr val="bg1"/>
                </a:solidFill>
                <a:latin typeface="Arial Rounded MT Bold" panose="020F0704030504030204" pitchFamily="34" charset="0"/>
              </a:rPr>
              <a:t>Projektpartner:</a:t>
            </a:r>
          </a:p>
          <a:p>
            <a:r>
              <a:rPr lang="de-DE" sz="3200" dirty="0">
                <a:solidFill>
                  <a:schemeClr val="bg1"/>
                </a:solidFill>
                <a:latin typeface="Arial Rounded MT Bold" panose="020F0704030504030204" pitchFamily="34" charset="0"/>
              </a:rPr>
              <a:t>Arch. DI Brigitte </a:t>
            </a:r>
            <a:r>
              <a:rPr lang="de-DE" sz="3200" dirty="0" err="1">
                <a:solidFill>
                  <a:schemeClr val="bg1"/>
                </a:solidFill>
                <a:latin typeface="Arial Rounded MT Bold" panose="020F0704030504030204" pitchFamily="34" charset="0"/>
              </a:rPr>
              <a:t>Kny-Hovie</a:t>
            </a:r>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r>
              <a:rPr lang="de-DE" sz="3200" dirty="0">
                <a:solidFill>
                  <a:schemeClr val="bg1"/>
                </a:solidFill>
                <a:latin typeface="Arial Rounded MT Bold" panose="020F0704030504030204" pitchFamily="34" charset="0"/>
              </a:rPr>
              <a:t>Klasse:</a:t>
            </a:r>
          </a:p>
          <a:p>
            <a:r>
              <a:rPr lang="de-DE" sz="3200" dirty="0">
                <a:solidFill>
                  <a:schemeClr val="bg1"/>
                </a:solidFill>
                <a:latin typeface="Arial Rounded MT Bold" panose="020F0704030504030204" pitchFamily="34" charset="0"/>
              </a:rPr>
              <a:t>5AHBTU</a:t>
            </a:r>
          </a:p>
          <a:p>
            <a:endParaRPr lang="de-DE" sz="3200" dirty="0">
              <a:solidFill>
                <a:schemeClr val="bg1"/>
              </a:solidFill>
              <a:latin typeface="Arial Rounded MT Bold" panose="020F0704030504030204" pitchFamily="34" charset="0"/>
            </a:endParaRPr>
          </a:p>
          <a:p>
            <a:r>
              <a:rPr lang="de-DE" sz="3200" dirty="0">
                <a:solidFill>
                  <a:schemeClr val="bg1"/>
                </a:solidFill>
                <a:latin typeface="Arial Rounded MT Bold" panose="020F0704030504030204" pitchFamily="34" charset="0"/>
              </a:rPr>
              <a:t>Schuljahr:</a:t>
            </a:r>
          </a:p>
          <a:p>
            <a:r>
              <a:rPr lang="de-DE" sz="3200" dirty="0">
                <a:solidFill>
                  <a:schemeClr val="bg1"/>
                </a:solidFill>
                <a:latin typeface="Arial Rounded MT Bold" panose="020F0704030504030204" pitchFamily="34" charset="0"/>
              </a:rPr>
              <a:t>2021/22</a:t>
            </a:r>
          </a:p>
          <a:p>
            <a:endParaRPr lang="de-DE" sz="3200" dirty="0">
              <a:solidFill>
                <a:schemeClr val="bg1"/>
              </a:solidFill>
              <a:latin typeface="Arial Rounded MT Bold" panose="020F0704030504030204" pitchFamily="34" charset="0"/>
            </a:endParaRPr>
          </a:p>
          <a:p>
            <a:endParaRPr lang="de-DE" sz="3200" dirty="0">
              <a:solidFill>
                <a:schemeClr val="bg1"/>
              </a:solidFill>
              <a:latin typeface="Arial Rounded MT Bold" panose="020F0704030504030204" pitchFamily="34" charset="0"/>
            </a:endParaRPr>
          </a:p>
          <a:p>
            <a:r>
              <a:rPr lang="de-DE" sz="3200" dirty="0">
                <a:solidFill>
                  <a:schemeClr val="bg1"/>
                </a:solidFill>
                <a:latin typeface="Arial Rounded MT Bold" panose="020F0704030504030204" pitchFamily="34" charset="0"/>
              </a:rPr>
              <a:t>Betreuer:</a:t>
            </a:r>
          </a:p>
          <a:p>
            <a:r>
              <a:rPr lang="de-DE" sz="3200" dirty="0">
                <a:solidFill>
                  <a:schemeClr val="bg1"/>
                </a:solidFill>
                <a:latin typeface="Arial Rounded MT Bold" panose="020F0704030504030204" pitchFamily="34" charset="0"/>
              </a:rPr>
              <a:t>Johannes </a:t>
            </a:r>
            <a:r>
              <a:rPr lang="de-DE" sz="3200" dirty="0" err="1">
                <a:solidFill>
                  <a:schemeClr val="bg1"/>
                </a:solidFill>
                <a:latin typeface="Arial Rounded MT Bold" panose="020F0704030504030204" pitchFamily="34" charset="0"/>
              </a:rPr>
              <a:t>Novoszel</a:t>
            </a:r>
            <a:endParaRPr lang="de-DE" sz="3200" dirty="0">
              <a:solidFill>
                <a:schemeClr val="bg1"/>
              </a:solidFill>
              <a:latin typeface="Arial Rounded MT Bold" panose="020F0704030504030204" pitchFamily="34" charset="0"/>
            </a:endParaRPr>
          </a:p>
        </p:txBody>
      </p:sp>
      <p:sp>
        <p:nvSpPr>
          <p:cNvPr id="2" name="Textfeld 1">
            <a:extLst>
              <a:ext uri="{FF2B5EF4-FFF2-40B4-BE49-F238E27FC236}">
                <a16:creationId xmlns:a16="http://schemas.microsoft.com/office/drawing/2014/main" id="{515791F4-F8A2-4411-B1C9-DF72D7EB3E55}"/>
              </a:ext>
            </a:extLst>
          </p:cNvPr>
          <p:cNvSpPr txBox="1"/>
          <p:nvPr/>
        </p:nvSpPr>
        <p:spPr>
          <a:xfrm>
            <a:off x="4921684" y="4667117"/>
            <a:ext cx="26993685" cy="7940635"/>
          </a:xfrm>
          <a:prstGeom prst="rect">
            <a:avLst/>
          </a:prstGeom>
          <a:noFill/>
        </p:spPr>
        <p:txBody>
          <a:bodyPr wrap="square" rtlCol="0">
            <a:spAutoFit/>
          </a:bodyPr>
          <a:lstStyle/>
          <a:p>
            <a:r>
              <a:rPr lang="de-AT" sz="9000" b="1" dirty="0"/>
              <a:t>Smart School</a:t>
            </a:r>
          </a:p>
          <a:p>
            <a:r>
              <a:rPr lang="de-DE" sz="5900" dirty="0"/>
              <a:t>In der Vergangenheit lag der Fokus einer Schulplanung vor allem am Nutzen des Gebäudes. Die kreative und ästhetische Gestaltung wurde dabei oft vernachlässigt. Auch ökologische und soziale Faktoren wurden wenig beachtet. Mit der Neuplanung des Umwelttechnikgebäudes der HTL Mödling möchten die Autoren Ansätze für einen nachhaltigen Schulbau zeigen. </a:t>
            </a:r>
            <a:r>
              <a:rPr lang="de-AT" sz="5900" dirty="0"/>
              <a:t>Außerdem sollen die Wichtigkeit einer digitalen Infrastruktur und digitale Unterrichtsmittel </a:t>
            </a:r>
            <a:br>
              <a:rPr lang="de-AT" sz="5900" dirty="0"/>
            </a:br>
            <a:r>
              <a:rPr lang="de-AT" sz="5900" dirty="0"/>
              <a:t>gezeigt und bewertet werden.</a:t>
            </a:r>
          </a:p>
        </p:txBody>
      </p:sp>
      <p:pic>
        <p:nvPicPr>
          <p:cNvPr id="1026" name="Picture 2">
            <a:extLst>
              <a:ext uri="{FF2B5EF4-FFF2-40B4-BE49-F238E27FC236}">
                <a16:creationId xmlns:a16="http://schemas.microsoft.com/office/drawing/2014/main" id="{5B3B3471-4C6B-435A-8D1B-90F1C98649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63" t="25464"/>
          <a:stretch/>
        </p:blipFill>
        <p:spPr bwMode="auto">
          <a:xfrm>
            <a:off x="20593319" y="10885544"/>
            <a:ext cx="10917430" cy="602598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A1C957D8-B579-49AB-AC74-F3EA37250834}"/>
              </a:ext>
            </a:extLst>
          </p:cNvPr>
          <p:cNvSpPr txBox="1"/>
          <p:nvPr/>
        </p:nvSpPr>
        <p:spPr>
          <a:xfrm>
            <a:off x="5166987" y="12879716"/>
            <a:ext cx="16073279" cy="4708981"/>
          </a:xfrm>
          <a:prstGeom prst="rect">
            <a:avLst/>
          </a:prstGeom>
          <a:noFill/>
        </p:spPr>
        <p:txBody>
          <a:bodyPr wrap="square" rtlCol="0">
            <a:spAutoFit/>
          </a:bodyPr>
          <a:lstStyle/>
          <a:p>
            <a:r>
              <a:rPr lang="de-DE" sz="5900" b="1" dirty="0"/>
              <a:t>Ziele:</a:t>
            </a:r>
          </a:p>
          <a:p>
            <a:pPr marL="857250" indent="-857250">
              <a:buFont typeface="Arial" panose="020B0604020202020204" pitchFamily="34" charset="0"/>
              <a:buChar char="•"/>
            </a:pPr>
            <a:r>
              <a:rPr lang="de-DE" sz="5900" dirty="0"/>
              <a:t>Herstellung einer Wohlfühlatmosphäre zur Verbesserung der kognitiven Leistungsfähigkeit</a:t>
            </a:r>
          </a:p>
          <a:p>
            <a:pPr marL="857250" indent="-857250">
              <a:buFont typeface="Arial" panose="020B0604020202020204" pitchFamily="34" charset="0"/>
              <a:buChar char="•"/>
            </a:pPr>
            <a:r>
              <a:rPr lang="de-DE" sz="5900" dirty="0"/>
              <a:t>Einbezug der Wünsche der Nutzer*innen</a:t>
            </a:r>
          </a:p>
          <a:p>
            <a:pPr marL="857250" indent="-857250">
              <a:buFont typeface="Arial" panose="020B0604020202020204" pitchFamily="34" charset="0"/>
              <a:buChar char="•"/>
            </a:pPr>
            <a:r>
              <a:rPr lang="de-AT" sz="5900" dirty="0"/>
              <a:t>Nutzung des Innen- und Außenbereichs</a:t>
            </a:r>
          </a:p>
        </p:txBody>
      </p:sp>
      <p:sp>
        <p:nvSpPr>
          <p:cNvPr id="10" name="Textfeld 9">
            <a:extLst>
              <a:ext uri="{FF2B5EF4-FFF2-40B4-BE49-F238E27FC236}">
                <a16:creationId xmlns:a16="http://schemas.microsoft.com/office/drawing/2014/main" id="{C1D1BE8C-EBEB-41B5-8316-0A9E0175059E}"/>
              </a:ext>
            </a:extLst>
          </p:cNvPr>
          <p:cNvSpPr txBox="1"/>
          <p:nvPr/>
        </p:nvSpPr>
        <p:spPr>
          <a:xfrm>
            <a:off x="20015958" y="25917864"/>
            <a:ext cx="12040474" cy="7923708"/>
          </a:xfrm>
          <a:prstGeom prst="rect">
            <a:avLst/>
          </a:prstGeom>
          <a:noFill/>
        </p:spPr>
        <p:txBody>
          <a:bodyPr wrap="square" rtlCol="0">
            <a:spAutoFit/>
          </a:bodyPr>
          <a:lstStyle/>
          <a:p>
            <a:pPr>
              <a:lnSpc>
                <a:spcPct val="107000"/>
              </a:lnSpc>
              <a:spcAft>
                <a:spcPts val="800"/>
              </a:spcAft>
            </a:pPr>
            <a:r>
              <a:rPr lang="de-AT" sz="5900" b="1" dirty="0">
                <a:effectLst/>
                <a:latin typeface="Calibri" panose="020F0502020204030204" pitchFamily="34" charset="0"/>
                <a:ea typeface="Calibri" panose="020F0502020204030204" pitchFamily="34" charset="0"/>
                <a:cs typeface="Times New Roman" panose="02020603050405020304" pitchFamily="18" charset="0"/>
              </a:rPr>
              <a:t>Digitale Standardausstattung eines Klassenzimmers</a:t>
            </a:r>
            <a:endParaRPr lang="de-AT" sz="5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sz="5900" dirty="0">
                <a:effectLst/>
                <a:latin typeface="Calibri" panose="020F0502020204030204" pitchFamily="34" charset="0"/>
                <a:ea typeface="Calibri" panose="020F0502020204030204" pitchFamily="34" charset="0"/>
                <a:cs typeface="Times New Roman" panose="02020603050405020304" pitchFamily="18" charset="0"/>
              </a:rPr>
              <a:t>Mindestens eine Steckdose pro Schüler an seinem Schulplatz</a:t>
            </a:r>
          </a:p>
          <a:p>
            <a:pPr marL="342900" lvl="0" indent="-342900">
              <a:lnSpc>
                <a:spcPct val="107000"/>
              </a:lnSpc>
              <a:buFont typeface="Symbol" panose="05050102010706020507" pitchFamily="18" charset="2"/>
              <a:buChar char=""/>
            </a:pPr>
            <a:r>
              <a:rPr lang="de-AT" sz="5900" dirty="0">
                <a:effectLst/>
                <a:latin typeface="Calibri" panose="020F0502020204030204" pitchFamily="34" charset="0"/>
                <a:ea typeface="Calibri" panose="020F0502020204030204" pitchFamily="34" charset="0"/>
                <a:cs typeface="Times New Roman" panose="02020603050405020304" pitchFamily="18" charset="0"/>
              </a:rPr>
              <a:t>Projektionsmöglichkeit für Bild und Ton (</a:t>
            </a:r>
            <a:r>
              <a:rPr lang="de-AT" sz="5900" dirty="0" err="1">
                <a:effectLst/>
                <a:latin typeface="Calibri" panose="020F0502020204030204" pitchFamily="34" charset="0"/>
                <a:ea typeface="Calibri" panose="020F0502020204030204" pitchFamily="34" charset="0"/>
                <a:cs typeface="Times New Roman" panose="02020603050405020304" pitchFamily="18" charset="0"/>
              </a:rPr>
              <a:t>Beamer</a:t>
            </a:r>
            <a:r>
              <a:rPr lang="de-AT" sz="5900" dirty="0">
                <a:effectLst/>
                <a:latin typeface="Calibri" panose="020F0502020204030204" pitchFamily="34" charset="0"/>
                <a:ea typeface="Calibri" panose="020F0502020204030204" pitchFamily="34" charset="0"/>
                <a:cs typeface="Times New Roman" panose="02020603050405020304" pitchFamily="18" charset="0"/>
              </a:rPr>
              <a:t>, Smartboard, Lautsprecher)</a:t>
            </a:r>
          </a:p>
          <a:p>
            <a:pPr marL="342900" lvl="0" indent="-342900">
              <a:lnSpc>
                <a:spcPct val="107000"/>
              </a:lnSpc>
              <a:spcAft>
                <a:spcPts val="800"/>
              </a:spcAft>
              <a:buFont typeface="Symbol" panose="05050102010706020507" pitchFamily="18" charset="2"/>
              <a:buChar char=""/>
            </a:pPr>
            <a:r>
              <a:rPr lang="de-AT" sz="5900" dirty="0">
                <a:effectLst/>
                <a:latin typeface="Calibri" panose="020F0502020204030204" pitchFamily="34" charset="0"/>
                <a:ea typeface="Calibri" panose="020F0502020204030204" pitchFamily="34" charset="0"/>
                <a:cs typeface="Times New Roman" panose="02020603050405020304" pitchFamily="18" charset="0"/>
              </a:rPr>
              <a:t>Internetverbindung (WLAN, LAN)</a:t>
            </a:r>
          </a:p>
        </p:txBody>
      </p:sp>
      <p:sp>
        <p:nvSpPr>
          <p:cNvPr id="16" name="Textfeld 15">
            <a:extLst>
              <a:ext uri="{FF2B5EF4-FFF2-40B4-BE49-F238E27FC236}">
                <a16:creationId xmlns:a16="http://schemas.microsoft.com/office/drawing/2014/main" id="{8DB1BA8F-7E83-44F7-92A0-28654B6B8770}"/>
              </a:ext>
            </a:extLst>
          </p:cNvPr>
          <p:cNvSpPr txBox="1"/>
          <p:nvPr/>
        </p:nvSpPr>
        <p:spPr>
          <a:xfrm>
            <a:off x="5166988" y="18046859"/>
            <a:ext cx="14213349" cy="12095619"/>
          </a:xfrm>
          <a:prstGeom prst="rect">
            <a:avLst/>
          </a:prstGeom>
          <a:noFill/>
        </p:spPr>
        <p:txBody>
          <a:bodyPr wrap="square" rtlCol="0">
            <a:spAutoFit/>
          </a:bodyPr>
          <a:lstStyle/>
          <a:p>
            <a:r>
              <a:rPr lang="de-DE" sz="5900" b="1" dirty="0"/>
              <a:t>Freiraumgestaltung/Dachnutzung</a:t>
            </a:r>
          </a:p>
          <a:p>
            <a:pPr marL="1143000" indent="-1143000">
              <a:buAutoNum type="arabicPeriod"/>
            </a:pPr>
            <a:r>
              <a:rPr lang="de-AT" sz="5900" dirty="0"/>
              <a:t>Bewegungs- und Regenerationsbereiche:</a:t>
            </a:r>
            <a:br>
              <a:rPr lang="de-AT" sz="5900" dirty="0"/>
            </a:br>
            <a:r>
              <a:rPr lang="de-AT" sz="5900" dirty="0"/>
              <a:t>auch außerhalb des Sportunterrichts zugänglich (z. B. Tischtennisplatten, Bolzplatz, </a:t>
            </a:r>
            <a:r>
              <a:rPr lang="de-AT" sz="5900" dirty="0" err="1"/>
              <a:t>Streetballfeld</a:t>
            </a:r>
            <a:r>
              <a:rPr lang="de-AT" sz="5900" dirty="0"/>
              <a:t>, Volleyballplatz)</a:t>
            </a:r>
          </a:p>
          <a:p>
            <a:pPr marL="1143000" indent="-1143000">
              <a:buAutoNum type="arabicPeriod"/>
            </a:pPr>
            <a:r>
              <a:rPr lang="de-AT" sz="5900" dirty="0"/>
              <a:t>Unterrichtsbezogene Zonen:</a:t>
            </a:r>
            <a:br>
              <a:rPr lang="de-AT" sz="5900" dirty="0"/>
            </a:br>
            <a:r>
              <a:rPr lang="de-AT" sz="5900" dirty="0"/>
              <a:t>Themenbezogene Arbeitsbereiche</a:t>
            </a:r>
            <a:br>
              <a:rPr lang="de-AT" sz="5900" dirty="0"/>
            </a:br>
            <a:r>
              <a:rPr lang="de-AT" sz="5900" dirty="0"/>
              <a:t>Nutzungsoffene Projektbereiche (z. B. „Grünes Klassenzimmer“, Freilichtbühne, Präsentationsweg)</a:t>
            </a:r>
          </a:p>
          <a:p>
            <a:pPr marL="1143000" indent="-1143000">
              <a:buAutoNum type="arabicPeriod"/>
            </a:pPr>
            <a:r>
              <a:rPr lang="de-AT" sz="5900" dirty="0"/>
              <a:t>Technische Funktionen: </a:t>
            </a:r>
            <a:br>
              <a:rPr lang="de-AT" sz="5900" dirty="0"/>
            </a:br>
            <a:r>
              <a:rPr lang="de-AT" sz="5900" dirty="0"/>
              <a:t>Solare Energienutzung</a:t>
            </a:r>
            <a:br>
              <a:rPr lang="de-AT" sz="5900" dirty="0"/>
            </a:br>
            <a:r>
              <a:rPr lang="de-AT" sz="5900" dirty="0"/>
              <a:t>Mobilität, Schulweg</a:t>
            </a:r>
          </a:p>
        </p:txBody>
      </p:sp>
      <p:sp>
        <p:nvSpPr>
          <p:cNvPr id="18" name="Textfeld 17">
            <a:extLst>
              <a:ext uri="{FF2B5EF4-FFF2-40B4-BE49-F238E27FC236}">
                <a16:creationId xmlns:a16="http://schemas.microsoft.com/office/drawing/2014/main" id="{8110FF01-9D54-40D5-B111-C22C2F9F2EE4}"/>
              </a:ext>
            </a:extLst>
          </p:cNvPr>
          <p:cNvSpPr txBox="1"/>
          <p:nvPr/>
        </p:nvSpPr>
        <p:spPr>
          <a:xfrm>
            <a:off x="5313840" y="39148818"/>
            <a:ext cx="26742592" cy="8054769"/>
          </a:xfrm>
          <a:prstGeom prst="rect">
            <a:avLst/>
          </a:prstGeom>
          <a:noFill/>
        </p:spPr>
        <p:txBody>
          <a:bodyPr wrap="square" rtlCol="0">
            <a:spAutoFit/>
          </a:bodyPr>
          <a:lstStyle/>
          <a:p>
            <a:pPr>
              <a:lnSpc>
                <a:spcPct val="107000"/>
              </a:lnSpc>
              <a:spcAft>
                <a:spcPts val="800"/>
              </a:spcAft>
            </a:pPr>
            <a:r>
              <a:rPr lang="de-AT" sz="5900" b="1" dirty="0">
                <a:effectLst/>
                <a:latin typeface="Calibri" panose="020F0502020204030204" pitchFamily="34" charset="0"/>
                <a:ea typeface="Calibri" panose="020F0502020204030204" pitchFamily="34" charset="0"/>
                <a:cs typeface="Times New Roman" panose="02020603050405020304" pitchFamily="18" charset="0"/>
              </a:rPr>
              <a:t>Verkehr</a:t>
            </a:r>
            <a:endParaRPr lang="de-AT" sz="5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sz="5900" dirty="0">
                <a:effectLst/>
                <a:latin typeface="Calibri" panose="020F0502020204030204" pitchFamily="34" charset="0"/>
                <a:ea typeface="Calibri" panose="020F0502020204030204" pitchFamily="34" charset="0"/>
                <a:cs typeface="Times New Roman" panose="02020603050405020304" pitchFamily="18" charset="0"/>
              </a:rPr>
              <a:t>Förderung des Fahrradverkehrs</a:t>
            </a:r>
            <a:br>
              <a:rPr lang="de-AT" sz="5900" dirty="0">
                <a:effectLst/>
                <a:latin typeface="Calibri" panose="020F0502020204030204" pitchFamily="34" charset="0"/>
                <a:ea typeface="Calibri" panose="020F0502020204030204" pitchFamily="34" charset="0"/>
                <a:cs typeface="Times New Roman" panose="02020603050405020304" pitchFamily="18" charset="0"/>
              </a:rPr>
            </a:br>
            <a:r>
              <a:rPr lang="de-AT" sz="5900" dirty="0">
                <a:effectLst/>
                <a:latin typeface="Calibri" panose="020F0502020204030204" pitchFamily="34" charset="0"/>
                <a:ea typeface="Calibri" panose="020F0502020204030204" pitchFamily="34" charset="0"/>
                <a:cs typeface="Times New Roman" panose="02020603050405020304" pitchFamily="18" charset="0"/>
              </a:rPr>
              <a:t>Anforderungen: Überdachung, Absperrmöglichkeit (auch Fahrradboxen), Steckdosen für E-Bikes und E-Scooter, Ausbau der Fahrradwege (Fahrradautobahn zum Bahnhof)</a:t>
            </a:r>
          </a:p>
          <a:p>
            <a:pPr marL="342900" lvl="0" indent="-342900">
              <a:lnSpc>
                <a:spcPct val="107000"/>
              </a:lnSpc>
              <a:buFont typeface="Symbol" panose="05050102010706020507" pitchFamily="18" charset="2"/>
              <a:buChar char=""/>
            </a:pPr>
            <a:r>
              <a:rPr lang="de-AT" sz="5900" dirty="0">
                <a:latin typeface="Calibri" panose="020F0502020204030204" pitchFamily="34" charset="0"/>
                <a:ea typeface="Calibri" panose="020F0502020204030204" pitchFamily="34" charset="0"/>
                <a:cs typeface="Times New Roman" panose="02020603050405020304" pitchFamily="18" charset="0"/>
              </a:rPr>
              <a:t>Nachhaltige Busanbindung</a:t>
            </a:r>
            <a:br>
              <a:rPr lang="de-AT" sz="5900" dirty="0">
                <a:latin typeface="Calibri" panose="020F0502020204030204" pitchFamily="34" charset="0"/>
                <a:ea typeface="Calibri" panose="020F0502020204030204" pitchFamily="34" charset="0"/>
                <a:cs typeface="Times New Roman" panose="02020603050405020304" pitchFamily="18" charset="0"/>
              </a:rPr>
            </a:br>
            <a:r>
              <a:rPr lang="de-AT" sz="5900" dirty="0">
                <a:latin typeface="Calibri" panose="020F0502020204030204" pitchFamily="34" charset="0"/>
                <a:ea typeface="Calibri" panose="020F0502020204030204" pitchFamily="34" charset="0"/>
                <a:cs typeface="Times New Roman" panose="02020603050405020304" pitchFamily="18" charset="0"/>
              </a:rPr>
              <a:t>ausreichende Frequenz der Busfahrten</a:t>
            </a:r>
            <a:br>
              <a:rPr lang="de-AT" sz="5900" dirty="0">
                <a:latin typeface="Calibri" panose="020F0502020204030204" pitchFamily="34" charset="0"/>
                <a:ea typeface="Calibri" panose="020F0502020204030204" pitchFamily="34" charset="0"/>
                <a:cs typeface="Times New Roman" panose="02020603050405020304" pitchFamily="18" charset="0"/>
              </a:rPr>
            </a:br>
            <a:r>
              <a:rPr lang="de-AT" sz="5900" dirty="0">
                <a:latin typeface="Calibri" panose="020F0502020204030204" pitchFamily="34" charset="0"/>
                <a:ea typeface="Calibri" panose="020F0502020204030204" pitchFamily="34" charset="0"/>
                <a:cs typeface="Times New Roman" panose="02020603050405020304" pitchFamily="18" charset="0"/>
              </a:rPr>
              <a:t>Umstellung auf Elektrobusse (Oberleitung oder Akku)</a:t>
            </a:r>
            <a:br>
              <a:rPr lang="de-AT" sz="6000" dirty="0">
                <a:latin typeface="Calibri" panose="020F0502020204030204" pitchFamily="34" charset="0"/>
                <a:ea typeface="Calibri" panose="020F0502020204030204" pitchFamily="34" charset="0"/>
                <a:cs typeface="Times New Roman" panose="02020603050405020304" pitchFamily="18" charset="0"/>
              </a:rPr>
            </a:br>
            <a:endParaRPr lang="de-AT"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feld 18">
            <a:extLst>
              <a:ext uri="{FF2B5EF4-FFF2-40B4-BE49-F238E27FC236}">
                <a16:creationId xmlns:a16="http://schemas.microsoft.com/office/drawing/2014/main" id="{062A0E90-72A2-4606-BFED-19A7AD9FDD2C}"/>
              </a:ext>
            </a:extLst>
          </p:cNvPr>
          <p:cNvSpPr txBox="1"/>
          <p:nvPr/>
        </p:nvSpPr>
        <p:spPr>
          <a:xfrm>
            <a:off x="19368792" y="35012473"/>
            <a:ext cx="12040474" cy="5009256"/>
          </a:xfrm>
          <a:prstGeom prst="rect">
            <a:avLst/>
          </a:prstGeom>
          <a:noFill/>
        </p:spPr>
        <p:txBody>
          <a:bodyPr wrap="square" rtlCol="0">
            <a:spAutoFit/>
          </a:bodyPr>
          <a:lstStyle/>
          <a:p>
            <a:pPr>
              <a:lnSpc>
                <a:spcPct val="107000"/>
              </a:lnSpc>
              <a:spcAft>
                <a:spcPts val="800"/>
              </a:spcAft>
            </a:pPr>
            <a:r>
              <a:rPr lang="de-AT" sz="5900" b="1" dirty="0">
                <a:effectLst/>
                <a:latin typeface="Calibri" panose="020F0502020204030204" pitchFamily="34" charset="0"/>
                <a:ea typeface="Calibri" panose="020F0502020204030204" pitchFamily="34" charset="0"/>
                <a:cs typeface="Times New Roman" panose="02020603050405020304" pitchFamily="18" charset="0"/>
              </a:rPr>
              <a:t>BYOD – Bring </a:t>
            </a:r>
            <a:r>
              <a:rPr lang="de-AT" sz="5900" b="1" dirty="0" err="1">
                <a:effectLst/>
                <a:latin typeface="Calibri" panose="020F0502020204030204" pitchFamily="34" charset="0"/>
                <a:ea typeface="Calibri" panose="020F0502020204030204" pitchFamily="34" charset="0"/>
                <a:cs typeface="Times New Roman" panose="02020603050405020304" pitchFamily="18" charset="0"/>
              </a:rPr>
              <a:t>Your</a:t>
            </a:r>
            <a:r>
              <a:rPr lang="de-AT" sz="5900" b="1" dirty="0">
                <a:effectLst/>
                <a:latin typeface="Calibri" panose="020F0502020204030204" pitchFamily="34" charset="0"/>
                <a:ea typeface="Calibri" panose="020F0502020204030204" pitchFamily="34" charset="0"/>
                <a:cs typeface="Times New Roman" panose="02020603050405020304" pitchFamily="18" charset="0"/>
              </a:rPr>
              <a:t> Own Device</a:t>
            </a:r>
          </a:p>
          <a:p>
            <a:pPr>
              <a:lnSpc>
                <a:spcPct val="107000"/>
              </a:lnSpc>
              <a:spcAft>
                <a:spcPts val="800"/>
              </a:spcAft>
            </a:pPr>
            <a:r>
              <a:rPr lang="de-AT" sz="5900" dirty="0">
                <a:effectLst/>
                <a:latin typeface="Calibri" panose="020F0502020204030204" pitchFamily="34" charset="0"/>
                <a:ea typeface="Calibri" panose="020F0502020204030204" pitchFamily="34" charset="0"/>
                <a:cs typeface="Times New Roman" panose="02020603050405020304" pitchFamily="18" charset="0"/>
              </a:rPr>
              <a:t>Schüler*innen werden mit einem Lap</a:t>
            </a:r>
            <a:r>
              <a:rPr lang="de-AT" sz="5900" dirty="0">
                <a:latin typeface="Calibri" panose="020F0502020204030204" pitchFamily="34" charset="0"/>
                <a:ea typeface="Calibri" panose="020F0502020204030204" pitchFamily="34" charset="0"/>
                <a:cs typeface="Times New Roman" panose="02020603050405020304" pitchFamily="18" charset="0"/>
              </a:rPr>
              <a:t>top ausgestattet, PC-Räume werden somit überflüssig und können anderwärtig genutzt werden.</a:t>
            </a:r>
            <a:endParaRPr lang="de-AT" sz="5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29A150EF-0730-4AD4-A2B9-96D4D4142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8312" y="18115798"/>
            <a:ext cx="11393308" cy="5937857"/>
          </a:xfrm>
          <a:prstGeom prst="rect">
            <a:avLst/>
          </a:prstGeom>
        </p:spPr>
      </p:pic>
      <p:sp>
        <p:nvSpPr>
          <p:cNvPr id="17" name="Textfeld 12">
            <a:extLst>
              <a:ext uri="{FF2B5EF4-FFF2-40B4-BE49-F238E27FC236}">
                <a16:creationId xmlns:a16="http://schemas.microsoft.com/office/drawing/2014/main" id="{8290D8AC-9986-4E24-BAF5-282648FA19C9}"/>
              </a:ext>
            </a:extLst>
          </p:cNvPr>
          <p:cNvSpPr txBox="1"/>
          <p:nvPr/>
        </p:nvSpPr>
        <p:spPr>
          <a:xfrm>
            <a:off x="20593318" y="17122015"/>
            <a:ext cx="10917430" cy="32957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de-AT" sz="39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N</a:t>
            </a:r>
            <a:r>
              <a:rPr lang="de-AT" sz="3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eues Schülerwohnheim HTL Mödling (www.noen.at)</a:t>
            </a:r>
          </a:p>
        </p:txBody>
      </p:sp>
      <p:pic>
        <p:nvPicPr>
          <p:cNvPr id="11" name="Grafik 10">
            <a:extLst>
              <a:ext uri="{FF2B5EF4-FFF2-40B4-BE49-F238E27FC236}">
                <a16:creationId xmlns:a16="http://schemas.microsoft.com/office/drawing/2014/main" id="{B510F5AA-03C6-4F02-9EBA-29F2B994A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988" y="30236441"/>
            <a:ext cx="12659677" cy="8948124"/>
          </a:xfrm>
          <a:prstGeom prst="rect">
            <a:avLst/>
          </a:prstGeom>
        </p:spPr>
      </p:pic>
      <p:sp>
        <p:nvSpPr>
          <p:cNvPr id="22" name="Textfeld 12">
            <a:extLst>
              <a:ext uri="{FF2B5EF4-FFF2-40B4-BE49-F238E27FC236}">
                <a16:creationId xmlns:a16="http://schemas.microsoft.com/office/drawing/2014/main" id="{BA5BA1A1-C736-4ABE-B772-E6A7AF69F118}"/>
              </a:ext>
            </a:extLst>
          </p:cNvPr>
          <p:cNvSpPr txBox="1"/>
          <p:nvPr/>
        </p:nvSpPr>
        <p:spPr>
          <a:xfrm>
            <a:off x="20138312" y="24202308"/>
            <a:ext cx="10917430" cy="32957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de-AT" sz="3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Beispielplanung </a:t>
            </a:r>
            <a:r>
              <a:rPr lang="de-AT" sz="39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Archicad</a:t>
            </a:r>
            <a:endParaRPr lang="de-AT" sz="3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35494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8B6A7D37B76E47ACCFFB73C0FD76B3" ma:contentTypeVersion="7" ma:contentTypeDescription="Ein neues Dokument erstellen." ma:contentTypeScope="" ma:versionID="7639f62882f4ac581d0f71e974201086">
  <xsd:schema xmlns:xsd="http://www.w3.org/2001/XMLSchema" xmlns:xs="http://www.w3.org/2001/XMLSchema" xmlns:p="http://schemas.microsoft.com/office/2006/metadata/properties" xmlns:ns2="80a1ab36-e34f-4e97-8ef8-6d47c5a4379f" xmlns:ns3="3b566fe4-0204-444b-b5db-0ca26f5b0631" targetNamespace="http://schemas.microsoft.com/office/2006/metadata/properties" ma:root="true" ma:fieldsID="53de483c2d265b9725db9dae3da3cd25" ns2:_="" ns3:_="">
    <xsd:import namespace="80a1ab36-e34f-4e97-8ef8-6d47c5a4379f"/>
    <xsd:import namespace="3b566fe4-0204-444b-b5db-0ca26f5b06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1ab36-e34f-4e97-8ef8-6d47c5a43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566fe4-0204-444b-b5db-0ca26f5b0631"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082440-161E-4408-BE21-442D9EEF911F}"/>
</file>

<file path=customXml/itemProps2.xml><?xml version="1.0" encoding="utf-8"?>
<ds:datastoreItem xmlns:ds="http://schemas.openxmlformats.org/officeDocument/2006/customXml" ds:itemID="{32E5CE9F-EC1E-4DFF-A4E0-D283683E4FA7}"/>
</file>

<file path=customXml/itemProps3.xml><?xml version="1.0" encoding="utf-8"?>
<ds:datastoreItem xmlns:ds="http://schemas.openxmlformats.org/officeDocument/2006/customXml" ds:itemID="{2A5A4481-3935-4B83-BAE7-EEF62E93BEA3}"/>
</file>

<file path=docProps/app.xml><?xml version="1.0" encoding="utf-8"?>
<Properties xmlns="http://schemas.openxmlformats.org/officeDocument/2006/extended-properties" xmlns:vt="http://schemas.openxmlformats.org/officeDocument/2006/docPropsVTypes">
  <TotalTime>0</TotalTime>
  <Words>299</Words>
  <Application>Microsoft Office PowerPoint</Application>
  <PresentationFormat>Benutzerdefiniert</PresentationFormat>
  <Paragraphs>51</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Arial Rounded MT Bold</vt:lpstr>
      <vt:lpstr>Calibri</vt:lpstr>
      <vt:lpstr>Symbol</vt:lpstr>
      <vt:lpstr>Wingdings</vt:lpstr>
      <vt:lpstr>Larissa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Marlon Kögl</cp:lastModifiedBy>
  <cp:revision>121</cp:revision>
  <cp:lastPrinted>2015-11-25T13:49:59Z</cp:lastPrinted>
  <dcterms:created xsi:type="dcterms:W3CDTF">2011-10-25T12:54:33Z</dcterms:created>
  <dcterms:modified xsi:type="dcterms:W3CDTF">2021-11-09T07:45:57Z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0x0101008C8B6A7D37B76E47ACCFFB73C0FD76B3</vt:lpwstr>
  </property>
</Properties>
</file>